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57" r:id="rId4"/>
    <p:sldId id="263" r:id="rId5"/>
    <p:sldId id="308" r:id="rId6"/>
    <p:sldId id="264" r:id="rId7"/>
    <p:sldId id="265" r:id="rId8"/>
    <p:sldId id="258" r:id="rId9"/>
    <p:sldId id="259" r:id="rId10"/>
    <p:sldId id="270" r:id="rId11"/>
    <p:sldId id="286" r:id="rId12"/>
    <p:sldId id="269" r:id="rId13"/>
    <p:sldId id="291" r:id="rId14"/>
    <p:sldId id="273" r:id="rId15"/>
    <p:sldId id="304" r:id="rId16"/>
    <p:sldId id="274" r:id="rId17"/>
    <p:sldId id="294" r:id="rId18"/>
    <p:sldId id="277" r:id="rId19"/>
    <p:sldId id="276" r:id="rId20"/>
    <p:sldId id="305" r:id="rId21"/>
    <p:sldId id="293" r:id="rId22"/>
    <p:sldId id="307" r:id="rId23"/>
    <p:sldId id="306" r:id="rId24"/>
    <p:sldId id="279" r:id="rId25"/>
    <p:sldId id="299" r:id="rId26"/>
    <p:sldId id="280" r:id="rId27"/>
    <p:sldId id="281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06" autoAdjust="0"/>
    <p:restoredTop sz="94660"/>
  </p:normalViewPr>
  <p:slideViewPr>
    <p:cSldViewPr snapToGrid="0">
      <p:cViewPr varScale="1">
        <p:scale>
          <a:sx n="87" d="100"/>
          <a:sy n="87" d="100"/>
        </p:scale>
        <p:origin x="30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01C98-7DB1-4BCD-B977-541953441C9B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01F26-0251-4640-BCA1-85FDDEF45C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1634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01C98-7DB1-4BCD-B977-541953441C9B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01F26-0251-4640-BCA1-85FDDEF45C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7848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01C98-7DB1-4BCD-B977-541953441C9B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01F26-0251-4640-BCA1-85FDDEF45C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2800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01C98-7DB1-4BCD-B977-541953441C9B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01F26-0251-4640-BCA1-85FDDEF45C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3364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01C98-7DB1-4BCD-B977-541953441C9B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01F26-0251-4640-BCA1-85FDDEF45C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2945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01C98-7DB1-4BCD-B977-541953441C9B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01F26-0251-4640-BCA1-85FDDEF45C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875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01C98-7DB1-4BCD-B977-541953441C9B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01F26-0251-4640-BCA1-85FDDEF45C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1041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01C98-7DB1-4BCD-B977-541953441C9B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01F26-0251-4640-BCA1-85FDDEF45C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4672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01C98-7DB1-4BCD-B977-541953441C9B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01F26-0251-4640-BCA1-85FDDEF45C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5454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01C98-7DB1-4BCD-B977-541953441C9B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01F26-0251-4640-BCA1-85FDDEF45C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139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01C98-7DB1-4BCD-B977-541953441C9B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01F26-0251-4640-BCA1-85FDDEF45C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6076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401C98-7DB1-4BCD-B977-541953441C9B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01F26-0251-4640-BCA1-85FDDEF45C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485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7596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0809" y="493521"/>
            <a:ext cx="4950381" cy="5870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403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3196" y="2572462"/>
            <a:ext cx="6834208" cy="38408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80338" y="615461"/>
            <a:ext cx="46599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Чебурашка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4214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416" y="2968669"/>
            <a:ext cx="5271797" cy="2963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94648" y="413239"/>
            <a:ext cx="42950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«Крокодил Гена и его друзья»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346"/>
          <a:stretch/>
        </p:blipFill>
        <p:spPr bwMode="auto">
          <a:xfrm>
            <a:off x="7931021" y="2002360"/>
            <a:ext cx="3974840" cy="4554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332785" y="580292"/>
            <a:ext cx="43444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Эдуард Успенский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840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9401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4722" t="3617" r="5160"/>
          <a:stretch/>
        </p:blipFill>
        <p:spPr>
          <a:xfrm>
            <a:off x="121297" y="5010538"/>
            <a:ext cx="2444621" cy="173549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147448" y="628234"/>
            <a:ext cx="7601047" cy="150810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311768" y="1594218"/>
            <a:ext cx="85138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80340" algn="just"/>
            <a:endParaRPr lang="ru-RU" sz="20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Выноска-облако 4"/>
          <p:cNvSpPr/>
          <p:nvPr/>
        </p:nvSpPr>
        <p:spPr>
          <a:xfrm>
            <a:off x="121297" y="2347546"/>
            <a:ext cx="2900325" cy="2189285"/>
          </a:xfrm>
          <a:prstGeom prst="cloudCallou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ЗАТРУДНЕНИЕ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670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637592" y="497648"/>
            <a:ext cx="10916816" cy="13133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</a:t>
            </a:r>
            <a:r>
              <a:rPr lang="ru-RU" sz="4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«»</a:t>
            </a:r>
            <a:endParaRPr lang="ru-R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1612231" y="2445006"/>
            <a:ext cx="3407471" cy="2156912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Шеврон 6"/>
          <p:cNvSpPr/>
          <p:nvPr/>
        </p:nvSpPr>
        <p:spPr>
          <a:xfrm>
            <a:off x="4394238" y="2445006"/>
            <a:ext cx="3993624" cy="2156912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9" name="Шеврон 8"/>
          <p:cNvSpPr/>
          <p:nvPr/>
        </p:nvSpPr>
        <p:spPr>
          <a:xfrm>
            <a:off x="7625607" y="2415088"/>
            <a:ext cx="4047931" cy="2156912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21268" y="3061419"/>
            <a:ext cx="2188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Узнать…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854053" y="3132680"/>
            <a:ext cx="27003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Научиться…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83777" y="3080700"/>
            <a:ext cx="12923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</p:txBody>
      </p:sp>
    </p:spTree>
    <p:extLst>
      <p:ext uri="{BB962C8B-B14F-4D97-AF65-F5344CB8AC3E}">
        <p14:creationId xmlns:p14="http://schemas.microsoft.com/office/powerpoint/2010/main" val="1798109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2944" y="903576"/>
            <a:ext cx="2084832" cy="64633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5236" y="1541292"/>
            <a:ext cx="2523744" cy="64633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07108" y="2861232"/>
            <a:ext cx="2834640" cy="64633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45736" y="3813048"/>
            <a:ext cx="3438144" cy="64633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70832" y="812137"/>
            <a:ext cx="2039112" cy="64633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092440" y="2779776"/>
            <a:ext cx="1865376" cy="64633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08176" y="4910328"/>
            <a:ext cx="3721608" cy="64633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640515" y="4910328"/>
            <a:ext cx="2317301" cy="36933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941277" y="1863969"/>
            <a:ext cx="2611667" cy="584775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514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2648" y="813816"/>
            <a:ext cx="2743200" cy="70788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 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2648" y="2662416"/>
            <a:ext cx="2706624" cy="70788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82212" y="2692943"/>
            <a:ext cx="4105656" cy="70788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39328" y="905256"/>
            <a:ext cx="3127248" cy="70788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750808" y="3218652"/>
            <a:ext cx="1691640" cy="70788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10912" y="4773168"/>
            <a:ext cx="2432304" cy="70788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98377" y="720969"/>
            <a:ext cx="3489491" cy="36933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094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6437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637592" y="497648"/>
            <a:ext cx="10916816" cy="13133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</a:t>
            </a:r>
            <a:r>
              <a:rPr lang="ru-RU" sz="4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«»</a:t>
            </a:r>
            <a:endParaRPr lang="ru-R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1612231" y="2445006"/>
            <a:ext cx="3407471" cy="2156912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Шеврон 6"/>
          <p:cNvSpPr/>
          <p:nvPr/>
        </p:nvSpPr>
        <p:spPr>
          <a:xfrm>
            <a:off x="4394238" y="2445006"/>
            <a:ext cx="3993624" cy="2156912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9" name="Шеврон 8"/>
          <p:cNvSpPr/>
          <p:nvPr/>
        </p:nvSpPr>
        <p:spPr>
          <a:xfrm>
            <a:off x="7625607" y="2415088"/>
            <a:ext cx="4047931" cy="2156912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47664" y="2325231"/>
            <a:ext cx="3436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Узнать,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97645" y="2400077"/>
            <a:ext cx="37265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Научиться, 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83777" y="3080700"/>
            <a:ext cx="12923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</p:txBody>
      </p:sp>
    </p:spTree>
    <p:extLst>
      <p:ext uri="{BB962C8B-B14F-4D97-AF65-F5344CB8AC3E}">
        <p14:creationId xmlns:p14="http://schemas.microsoft.com/office/powerpoint/2010/main" val="2708959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2245294" y="5813991"/>
            <a:ext cx="6198910" cy="1035537"/>
            <a:chOff x="7248506" y="5298232"/>
            <a:chExt cx="4246345" cy="1454482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4" name="Прямоугольник 3"/>
            <p:cNvSpPr/>
            <p:nvPr/>
          </p:nvSpPr>
          <p:spPr>
            <a:xfrm>
              <a:off x="7248506" y="5298232"/>
              <a:ext cx="4246345" cy="1454482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451127" y="5432806"/>
              <a:ext cx="3841101" cy="77812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6670137" y="3395550"/>
            <a:ext cx="5158293" cy="1330315"/>
            <a:chOff x="6622427" y="3818318"/>
            <a:chExt cx="4966452" cy="1091681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6622427" y="3818318"/>
              <a:ext cx="4966452" cy="109168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693044" y="3820547"/>
              <a:ext cx="489583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Скругленный прямоугольник 13"/>
          <p:cNvSpPr/>
          <p:nvPr/>
        </p:nvSpPr>
        <p:spPr>
          <a:xfrm>
            <a:off x="1035697" y="214603"/>
            <a:ext cx="9989059" cy="109168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247053" y="260092"/>
            <a:ext cx="60022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Лестница знаний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4918991" y="4773771"/>
            <a:ext cx="5944174" cy="1035537"/>
            <a:chOff x="4548214" y="3749394"/>
            <a:chExt cx="4101264" cy="1503941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8" name="Прямоугольник 17"/>
            <p:cNvSpPr/>
            <p:nvPr/>
          </p:nvSpPr>
          <p:spPr>
            <a:xfrm>
              <a:off x="4548214" y="3749394"/>
              <a:ext cx="4101264" cy="1503941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656524" y="3776006"/>
              <a:ext cx="3884644" cy="80458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5067" r="5919"/>
          <a:stretch/>
        </p:blipFill>
        <p:spPr>
          <a:xfrm>
            <a:off x="115205" y="4278782"/>
            <a:ext cx="2349917" cy="148496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136531" y="5909803"/>
            <a:ext cx="64711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484077" y="4796762"/>
            <a:ext cx="734435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Узнать,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547206" y="3364044"/>
            <a:ext cx="54774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185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2245294" y="5813991"/>
            <a:ext cx="6198910" cy="1035537"/>
            <a:chOff x="7248506" y="5298232"/>
            <a:chExt cx="4246345" cy="1454482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4" name="Прямоугольник 3"/>
            <p:cNvSpPr/>
            <p:nvPr/>
          </p:nvSpPr>
          <p:spPr>
            <a:xfrm>
              <a:off x="7248506" y="5298232"/>
              <a:ext cx="4246345" cy="1454482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451127" y="5432806"/>
              <a:ext cx="3841101" cy="77812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6961512" y="3443456"/>
            <a:ext cx="5158293" cy="1330315"/>
            <a:chOff x="6622427" y="3818318"/>
            <a:chExt cx="4966452" cy="1091681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6622427" y="3818318"/>
              <a:ext cx="4966452" cy="109168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693044" y="3820547"/>
              <a:ext cx="489583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Скругленный прямоугольник 13"/>
          <p:cNvSpPr/>
          <p:nvPr/>
        </p:nvSpPr>
        <p:spPr>
          <a:xfrm>
            <a:off x="1035697" y="214603"/>
            <a:ext cx="9989059" cy="109168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247053" y="260092"/>
            <a:ext cx="60022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Лестница знаний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5046497" y="4773771"/>
            <a:ext cx="5944174" cy="1035537"/>
            <a:chOff x="4548214" y="3749394"/>
            <a:chExt cx="4101264" cy="1503941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8" name="Прямоугольник 17"/>
            <p:cNvSpPr/>
            <p:nvPr/>
          </p:nvSpPr>
          <p:spPr>
            <a:xfrm>
              <a:off x="4548214" y="3749394"/>
              <a:ext cx="4101264" cy="1503941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656524" y="3776006"/>
              <a:ext cx="3884644" cy="80458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5067" r="5919"/>
          <a:stretch/>
        </p:blipFill>
        <p:spPr>
          <a:xfrm>
            <a:off x="191168" y="4063519"/>
            <a:ext cx="2349917" cy="148496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865530" y="3500255"/>
            <a:ext cx="52542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412868" y="4796762"/>
            <a:ext cx="60874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41085" y="5750869"/>
            <a:ext cx="54774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6086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5848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2245294" y="5813991"/>
            <a:ext cx="6198910" cy="1035537"/>
            <a:chOff x="7248506" y="5298232"/>
            <a:chExt cx="4246345" cy="1454482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4" name="Прямоугольник 3"/>
            <p:cNvSpPr/>
            <p:nvPr/>
          </p:nvSpPr>
          <p:spPr>
            <a:xfrm>
              <a:off x="7248506" y="5298232"/>
              <a:ext cx="4246345" cy="1454482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451127" y="5432806"/>
              <a:ext cx="3841101" cy="77812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6961512" y="3443456"/>
            <a:ext cx="5158293" cy="1330315"/>
            <a:chOff x="6622427" y="3818318"/>
            <a:chExt cx="4966452" cy="1091681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6622427" y="3818318"/>
              <a:ext cx="4966452" cy="109168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693044" y="3820547"/>
              <a:ext cx="489583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Скругленный прямоугольник 13"/>
          <p:cNvSpPr/>
          <p:nvPr/>
        </p:nvSpPr>
        <p:spPr>
          <a:xfrm>
            <a:off x="1035697" y="214603"/>
            <a:ext cx="9989059" cy="109168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247053" y="260092"/>
            <a:ext cx="60022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Лестница знаний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5046497" y="4773771"/>
            <a:ext cx="5944174" cy="1035537"/>
            <a:chOff x="4548214" y="3749394"/>
            <a:chExt cx="4101264" cy="1503941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8" name="Прямоугольник 17"/>
            <p:cNvSpPr/>
            <p:nvPr/>
          </p:nvSpPr>
          <p:spPr>
            <a:xfrm>
              <a:off x="4548214" y="3749394"/>
              <a:ext cx="4101264" cy="1503941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656524" y="3776006"/>
              <a:ext cx="3884644" cy="80458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5067" r="5919"/>
          <a:stretch/>
        </p:blipFill>
        <p:spPr>
          <a:xfrm>
            <a:off x="2231924" y="3861131"/>
            <a:ext cx="2349917" cy="148496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865530" y="3500255"/>
            <a:ext cx="52542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412868" y="4796762"/>
            <a:ext cx="60874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41085" y="5750869"/>
            <a:ext cx="54774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2178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0809" y="493521"/>
            <a:ext cx="4950381" cy="5870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531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74023" y="202223"/>
            <a:ext cx="6207369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0241" y="1411898"/>
            <a:ext cx="7177821" cy="466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079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1311" y="1570139"/>
            <a:ext cx="6834208" cy="384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128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416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2245294" y="5813991"/>
            <a:ext cx="6198910" cy="1035537"/>
            <a:chOff x="7248506" y="5298232"/>
            <a:chExt cx="4246345" cy="1454482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4" name="Прямоугольник 3"/>
            <p:cNvSpPr/>
            <p:nvPr/>
          </p:nvSpPr>
          <p:spPr>
            <a:xfrm>
              <a:off x="7248506" y="5298232"/>
              <a:ext cx="4246345" cy="1454482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451127" y="5432806"/>
              <a:ext cx="3841101" cy="77812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6961512" y="3443456"/>
            <a:ext cx="5158293" cy="1330315"/>
            <a:chOff x="6622427" y="3818318"/>
            <a:chExt cx="4966452" cy="1091681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6622427" y="3818318"/>
              <a:ext cx="4966452" cy="109168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693044" y="3820547"/>
              <a:ext cx="489583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Скругленный прямоугольник 13"/>
          <p:cNvSpPr/>
          <p:nvPr/>
        </p:nvSpPr>
        <p:spPr>
          <a:xfrm>
            <a:off x="1035697" y="214603"/>
            <a:ext cx="9989059" cy="109168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247053" y="260092"/>
            <a:ext cx="60022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Лестница знаний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5046497" y="4773771"/>
            <a:ext cx="5944174" cy="1035537"/>
            <a:chOff x="4548214" y="3749394"/>
            <a:chExt cx="4101264" cy="1503941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8" name="Прямоугольник 17"/>
            <p:cNvSpPr/>
            <p:nvPr/>
          </p:nvSpPr>
          <p:spPr>
            <a:xfrm>
              <a:off x="4548214" y="3749394"/>
              <a:ext cx="4101264" cy="1503941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656524" y="3776006"/>
              <a:ext cx="3884644" cy="80458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5067" r="5919"/>
          <a:stretch/>
        </p:blipFill>
        <p:spPr>
          <a:xfrm>
            <a:off x="4395022" y="3086421"/>
            <a:ext cx="2349917" cy="148496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865530" y="3500255"/>
            <a:ext cx="52542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412868" y="4796762"/>
            <a:ext cx="60874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41085" y="5750869"/>
            <a:ext cx="54774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2475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7079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5462" y="580292"/>
            <a:ext cx="21365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человека у доски, остальные на планшетах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4211" y="1719608"/>
            <a:ext cx="6834208" cy="384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06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2245294" y="5813991"/>
            <a:ext cx="6198910" cy="1035537"/>
            <a:chOff x="7248506" y="5298232"/>
            <a:chExt cx="4246345" cy="1454482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4" name="Прямоугольник 3"/>
            <p:cNvSpPr/>
            <p:nvPr/>
          </p:nvSpPr>
          <p:spPr>
            <a:xfrm>
              <a:off x="7248506" y="5298232"/>
              <a:ext cx="4246345" cy="1454482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451127" y="5432806"/>
              <a:ext cx="3841101" cy="77812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6961512" y="3443456"/>
            <a:ext cx="5158293" cy="1330315"/>
            <a:chOff x="6622427" y="3818318"/>
            <a:chExt cx="4966452" cy="1091681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6622427" y="3818318"/>
              <a:ext cx="4966452" cy="109168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693044" y="3820547"/>
              <a:ext cx="489583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Скругленный прямоугольник 13"/>
          <p:cNvSpPr/>
          <p:nvPr/>
        </p:nvSpPr>
        <p:spPr>
          <a:xfrm>
            <a:off x="1035697" y="214603"/>
            <a:ext cx="9989059" cy="109168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247053" y="260092"/>
            <a:ext cx="60022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Лестница знаний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5046497" y="4773771"/>
            <a:ext cx="5944174" cy="1035537"/>
            <a:chOff x="4548214" y="3749394"/>
            <a:chExt cx="4101264" cy="1503941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8" name="Прямоугольник 17"/>
            <p:cNvSpPr/>
            <p:nvPr/>
          </p:nvSpPr>
          <p:spPr>
            <a:xfrm>
              <a:off x="4548214" y="3749394"/>
              <a:ext cx="4101264" cy="1503941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656524" y="3776006"/>
              <a:ext cx="3884644" cy="80458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5067" r="5919"/>
          <a:stretch/>
        </p:blipFill>
        <p:spPr>
          <a:xfrm>
            <a:off x="8365699" y="1689043"/>
            <a:ext cx="2349917" cy="148496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865530" y="3500255"/>
            <a:ext cx="52542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412868" y="4796762"/>
            <a:ext cx="60874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41085" y="5750869"/>
            <a:ext cx="54774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8531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olorama CO568 Black черный фон бумажный 1,35х11 м – купить ...">
            <a:extLst>
              <a:ext uri="{FF2B5EF4-FFF2-40B4-BE49-F238E27FC236}">
                <a16:creationId xmlns:a16="http://schemas.microsoft.com/office/drawing/2014/main" id="{CB72FB31-F98E-A364-1B66-53275C849E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356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637592" y="497648"/>
            <a:ext cx="10916816" cy="13133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</a:t>
            </a:r>
            <a:r>
              <a:rPr lang="ru-RU" sz="4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«»</a:t>
            </a:r>
            <a:endParaRPr lang="ru-R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1612231" y="2445006"/>
            <a:ext cx="3407471" cy="2156912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Шеврон 6"/>
          <p:cNvSpPr/>
          <p:nvPr/>
        </p:nvSpPr>
        <p:spPr>
          <a:xfrm>
            <a:off x="4394238" y="2445006"/>
            <a:ext cx="3993624" cy="2156912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9" name="Шеврон 8"/>
          <p:cNvSpPr/>
          <p:nvPr/>
        </p:nvSpPr>
        <p:spPr>
          <a:xfrm>
            <a:off x="7625607" y="2415088"/>
            <a:ext cx="4047931" cy="2156912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47664" y="2325231"/>
            <a:ext cx="3436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Узнать,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97645" y="2400077"/>
            <a:ext cx="37265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Научиться, 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83777" y="3080700"/>
            <a:ext cx="12923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</p:txBody>
      </p:sp>
    </p:spTree>
    <p:extLst>
      <p:ext uri="{BB962C8B-B14F-4D97-AF65-F5344CB8AC3E}">
        <p14:creationId xmlns:p14="http://schemas.microsoft.com/office/powerpoint/2010/main" val="1080606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706410" y="2445331"/>
            <a:ext cx="11131029" cy="3664664"/>
            <a:chOff x="883691" y="1195029"/>
            <a:chExt cx="11131029" cy="3664664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891075" y="1195029"/>
              <a:ext cx="3317032" cy="14579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883691" y="3401717"/>
              <a:ext cx="3317032" cy="14579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4823926" y="3401717"/>
              <a:ext cx="3317032" cy="14579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8697688" y="3401718"/>
              <a:ext cx="3317032" cy="14579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4823927" y="1195029"/>
              <a:ext cx="3317032" cy="14579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8604380" y="1195029"/>
              <a:ext cx="3317032" cy="14579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418544" y="1457620"/>
              <a:ext cx="2472322" cy="5847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Я узнал(а)</a:t>
              </a:r>
              <a:endParaRPr lang="ru-RU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823925" y="1222310"/>
              <a:ext cx="3317032" cy="5847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Я научился(</a:t>
              </a:r>
              <a:r>
                <a:rPr lang="ru-RU" sz="32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лась</a:t>
              </a:r>
              <a:r>
                <a:rPr lang="ru-RU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ru-RU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91610" y="1396481"/>
              <a:ext cx="2678349" cy="5847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Я запомнил(а)</a:t>
              </a:r>
              <a:endParaRPr lang="ru-RU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518474" y="3589175"/>
              <a:ext cx="2150403" cy="107721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Теперь я могу</a:t>
              </a:r>
              <a:endParaRPr lang="ru-RU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385753" y="3538865"/>
              <a:ext cx="2349133" cy="107721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Было трудно</a:t>
              </a:r>
              <a:endParaRPr lang="ru-RU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109117" y="3428997"/>
              <a:ext cx="2565034" cy="107721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Было интересно</a:t>
              </a:r>
              <a:endParaRPr lang="ru-RU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3256384" y="242596"/>
            <a:ext cx="60275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Рефлексия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368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044" y="3616249"/>
            <a:ext cx="4124085" cy="23180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68147" y="1642188"/>
            <a:ext cx="6718041" cy="14465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вас, друзья!</a:t>
            </a:r>
          </a:p>
          <a:p>
            <a:pPr algn="ctr"/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новых встреч!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0724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2208</TotalTime>
  <Words>123</Words>
  <Application>Microsoft Office PowerPoint</Application>
  <PresentationFormat>Широкоэкранный</PresentationFormat>
  <Paragraphs>58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Huawei</dc:creator>
  <cp:lastModifiedBy>Huawei</cp:lastModifiedBy>
  <cp:revision>53</cp:revision>
  <dcterms:created xsi:type="dcterms:W3CDTF">2025-03-03T15:42:25Z</dcterms:created>
  <dcterms:modified xsi:type="dcterms:W3CDTF">2025-04-13T18:04:58Z</dcterms:modified>
</cp:coreProperties>
</file>